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7"/>
    <p:restoredTop sz="84169"/>
  </p:normalViewPr>
  <p:slideViewPr>
    <p:cSldViewPr snapToGrid="0" snapToObjects="1">
      <p:cViewPr>
        <p:scale>
          <a:sx n="85" d="100"/>
          <a:sy n="85" d="100"/>
        </p:scale>
        <p:origin x="212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commentAuthors" Target="commentAuthors.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4/16/19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smtClean="0">
                <a:solidFill>
                  <a:schemeClr val="tx1"/>
                </a:solidFill>
                <a:latin typeface="Calibri" charset="0"/>
              </a:rPr>
              <a:t>Bernease</a:t>
            </a:r>
            <a:r>
              <a:rPr lang="en-US" altLang="x-none" dirty="0" smtClean="0">
                <a:solidFill>
                  <a:schemeClr val="tx1"/>
                </a:solidFill>
                <a:latin typeface="Calibri" charset="0"/>
              </a:rPr>
              <a:t> Herman</a:t>
            </a:r>
            <a:r>
              <a:rPr lang="en-US" altLang="x-none" baseline="30000" dirty="0" smtClean="0">
                <a:solidFill>
                  <a:schemeClr val="tx1"/>
                </a:solidFill>
                <a:latin typeface="Calibri" charset="0"/>
              </a:rPr>
              <a:t>1</a:t>
            </a:r>
            <a:endParaRPr lang="en-US" altLang="x-none" baseline="30000" dirty="0">
              <a:solidFill>
                <a:schemeClr val="tx1"/>
              </a:solidFill>
              <a:latin typeface="Calibri" charset="0"/>
            </a:endParaRPr>
          </a:p>
          <a:p>
            <a:pPr>
              <a:spcBef>
                <a:spcPts val="800"/>
              </a:spcBef>
              <a:buSzPct val="100000"/>
            </a:pPr>
            <a:r>
              <a:rPr lang="en-US" altLang="x-none" sz="2400" baseline="30000" dirty="0" smtClean="0">
                <a:solidFill>
                  <a:schemeClr val="tx1"/>
                </a:solidFill>
                <a:latin typeface="Calibri" charset="0"/>
              </a:rPr>
              <a:t>1</a:t>
            </a:r>
            <a:r>
              <a:rPr lang="en-US" altLang="x-none" sz="2400" dirty="0" smtClean="0">
                <a:solidFill>
                  <a:schemeClr val="tx1"/>
                </a:solidFill>
                <a:latin typeface="Calibri" charset="0"/>
              </a:rPr>
              <a:t>eScience </a:t>
            </a:r>
            <a:r>
              <a:rPr lang="en-US" altLang="x-none" sz="2400" dirty="0">
                <a:solidFill>
                  <a:schemeClr val="tx1"/>
                </a:solidFill>
                <a:latin typeface="Calibri" charset="0"/>
              </a:rPr>
              <a:t>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a:t>
            </a:r>
            <a:r>
              <a:rPr lang="en-US" altLang="x-none" sz="2400" dirty="0" smtClean="0">
                <a:solidFill>
                  <a:schemeClr val="tx1"/>
                </a:solidFill>
                <a:latin typeface="Calibri" charset="0"/>
              </a:rPr>
              <a:t>Engineering</a:t>
            </a:r>
            <a:endParaRPr lang="en-US" altLang="x-none" sz="2400" dirty="0">
              <a:solidFill>
                <a:schemeClr val="tx1"/>
              </a:solidFill>
              <a:latin typeface="Calibri" charset="0"/>
            </a:endParaRPr>
          </a:p>
          <a:p>
            <a:pPr>
              <a:spcBef>
                <a:spcPts val="800"/>
              </a:spcBef>
              <a:buSzPct val="100000"/>
            </a:pPr>
            <a:r>
              <a:rPr lang="en-US" altLang="x-none" sz="2400" baseline="30000" dirty="0" smtClean="0">
                <a:solidFill>
                  <a:schemeClr val="tx1"/>
                </a:solidFill>
                <a:latin typeface="Calibri" charset="0"/>
              </a:rPr>
              <a:t>3</a:t>
            </a:r>
            <a:r>
              <a:rPr lang="en-US" altLang="x-none" sz="2400" dirty="0" smtClean="0">
                <a:solidFill>
                  <a:schemeClr val="tx1"/>
                </a:solidFill>
                <a:latin typeface="Calibri" charset="0"/>
              </a:rPr>
              <a:t>Computer Science</a:t>
            </a:r>
            <a:endParaRPr lang="en-US" altLang="x-none" sz="2400" dirty="0">
              <a:solidFill>
                <a:schemeClr val="tx1"/>
              </a:solidFill>
              <a:latin typeface="Calibri" charset="0"/>
            </a:endParaRPr>
          </a:p>
          <a:p>
            <a:pPr>
              <a:spcBef>
                <a:spcPts val="800"/>
              </a:spcBef>
              <a:buSzPct val="100000"/>
            </a:pPr>
            <a:r>
              <a:rPr lang="en-US" altLang="x-none" dirty="0" smtClean="0">
                <a:solidFill>
                  <a:schemeClr val="tx1"/>
                </a:solidFill>
                <a:latin typeface="Calibri" charset="0"/>
              </a:rPr>
              <a:t>University </a:t>
            </a:r>
            <a:r>
              <a:rPr lang="en-US" altLang="x-none" dirty="0">
                <a:solidFill>
                  <a:schemeClr val="tx1"/>
                </a:solidFill>
                <a:latin typeface="Calibri" charset="0"/>
              </a:rPr>
              <a:t>of Washington</a:t>
            </a:r>
          </a:p>
          <a:p>
            <a:pPr>
              <a:spcBef>
                <a:spcPts val="800"/>
              </a:spcBef>
              <a:buSzPct val="100000"/>
            </a:pPr>
            <a:r>
              <a:rPr lang="en-US" altLang="x-none" dirty="0" smtClean="0">
                <a:solidFill>
                  <a:schemeClr val="tx1"/>
                </a:solidFill>
                <a:latin typeface="Calibri" charset="0"/>
              </a:rPr>
              <a:t>April </a:t>
            </a:r>
            <a:r>
              <a:rPr lang="en-US" altLang="x-none" dirty="0" smtClean="0">
                <a:solidFill>
                  <a:schemeClr val="tx1"/>
                </a:solidFill>
                <a:latin typeface="Calibri" charset="0"/>
              </a:rPr>
              <a:t>16, 2019</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err="1" smtClean="0">
                <a:latin typeface="Courier New" charset="0"/>
                <a:ea typeface="Courier New" charset="0"/>
                <a:cs typeface="Courier New" charset="0"/>
              </a:rPr>
              <a:t>conda</a:t>
            </a:r>
            <a:r>
              <a:rPr lang="en-US" smtClean="0">
                <a:latin typeface="Courier New" charset="0"/>
                <a:ea typeface="Courier New" charset="0"/>
                <a:cs typeface="Courier New" charset="0"/>
              </a:rPr>
              <a:t>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13107</TotalTime>
  <Words>2401</Words>
  <Application>Microsoft Macintosh PowerPoint</Application>
  <PresentationFormat>On-screen Show (4:3)</PresentationFormat>
  <Paragraphs>581</Paragraphs>
  <Slides>77</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Courier</vt:lpstr>
      <vt:lpstr>Courier New</vt:lpstr>
      <vt:lpstr>ＭＳ Ｐゴシック</vt:lpstr>
      <vt:lpstr>Arial</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548</cp:revision>
  <dcterms:created xsi:type="dcterms:W3CDTF">2015-01-21T04:58:27Z</dcterms:created>
  <dcterms:modified xsi:type="dcterms:W3CDTF">2019-04-16T19:59:05Z</dcterms:modified>
</cp:coreProperties>
</file>